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2"/>
  </p:notesMasterIdLst>
  <p:sldIdLst>
    <p:sldId id="256" r:id="rId2"/>
    <p:sldId id="259" r:id="rId3"/>
    <p:sldId id="260" r:id="rId4"/>
    <p:sldId id="281" r:id="rId5"/>
    <p:sldId id="273" r:id="rId6"/>
    <p:sldId id="261" r:id="rId7"/>
    <p:sldId id="272" r:id="rId8"/>
    <p:sldId id="262" r:id="rId9"/>
    <p:sldId id="271" r:id="rId10"/>
    <p:sldId id="274" r:id="rId11"/>
    <p:sldId id="264" r:id="rId12"/>
    <p:sldId id="275" r:id="rId13"/>
    <p:sldId id="276" r:id="rId14"/>
    <p:sldId id="265" r:id="rId15"/>
    <p:sldId id="277" r:id="rId16"/>
    <p:sldId id="278" r:id="rId17"/>
    <p:sldId id="266" r:id="rId18"/>
    <p:sldId id="279" r:id="rId19"/>
    <p:sldId id="280" r:id="rId20"/>
    <p:sldId id="267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лад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>
        <p:scale>
          <a:sx n="80" d="100"/>
          <a:sy n="80" d="100"/>
        </p:scale>
        <p:origin x="-1074" y="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8FE8604-B4C5-4692-B474-3B5D1A518477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F3C6B21-2E26-4D4F-9DE2-B27AB0D72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4C8C85-F683-44B8-9B5F-27AEC36D31D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E3E259-2D9B-46F6-8923-33A6055EE3E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441E8-4D78-4903-BDA5-B408A5A51F21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E1451-127C-4A29-94AE-70E127AC51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6CB97-D721-4517-987B-B8586503D6F5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03FBC-5EFA-469F-A821-83B9B2A00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DB172-FCFA-4484-B03B-75C4F8804A81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4DB62-F6B3-48DC-9891-27F76DC3FF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4B837-E439-44C9-A471-0EC4848DCAF1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28945-6D8B-46F8-B873-694EA55D55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D9A0E-D05C-4C6D-A32D-3F6081755256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3AEA9-381B-4E5E-A62C-4CB78B4B8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3992E-78DE-4EEB-B027-1E8C17474E30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F64D-D2BC-47E6-BEFE-BA951152C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3CB3B-31A0-447C-9DE6-A738D57C3B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759AE-4749-4138-8DCD-1FE2FA4CAE01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6CE32-3FE7-4786-BDF0-B1E2FA063FC9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11D40-ACAC-429C-9CEA-C76EC1F70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5A96E-4253-4B05-976E-7BDE593499E0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FDD38-F1B6-47E0-B0D1-4E7334EBF5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AF9DB-60E4-40FE-AD35-22E4DE2B7EB0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CA73A-0CAB-4319-98A0-A5EA63865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7A640-5DC0-4B83-ACFC-F616B32FE865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FF0BD-D975-4733-99A6-F75B922D0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72C5DC-C404-4725-8B41-2C6D697FA2A6}" type="datetimeFigureOut">
              <a:rPr lang="ru-RU"/>
              <a:pPr>
                <a:defRPr/>
              </a:pPr>
              <a:t>05.11.2014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55FDD8-697C-43A4-86A4-B09DFF12F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6" r:id="rId1"/>
    <p:sldLayoutId id="2147483870" r:id="rId2"/>
    <p:sldLayoutId id="2147483877" r:id="rId3"/>
    <p:sldLayoutId id="2147483871" r:id="rId4"/>
    <p:sldLayoutId id="2147483878" r:id="rId5"/>
    <p:sldLayoutId id="2147483872" r:id="rId6"/>
    <p:sldLayoutId id="2147483873" r:id="rId7"/>
    <p:sldLayoutId id="2147483879" r:id="rId8"/>
    <p:sldLayoutId id="2147483880" r:id="rId9"/>
    <p:sldLayoutId id="2147483874" r:id="rId10"/>
    <p:sldLayoutId id="21474838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827088" y="692150"/>
            <a:ext cx="7993062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/>
              <a:t>Вклад ученых физиков в победу над фашистскими захватчиками в годы ВОВ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tb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214290"/>
            <a:ext cx="4000528" cy="5610839"/>
          </a:xfrm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57224" y="6000768"/>
            <a:ext cx="784567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Крейсер «Максим Горький на ремонте и противоминном оборудовании.»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00313" y="1071563"/>
            <a:ext cx="6186487" cy="5024437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Научная деятельность Андрея Александровича была посвящена развитию теоретической фотометрии и светотехнике, понимаемой широко как дисциплины об использовании энергии излучения. В результате многолетней работы им создана общая теория светового поля, которая изложена в книге «Световое поле».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В годы войны Андрей Александрович занимался теоретическими и практическими задачами светомаскировки.  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Им опубликовано около 90 научных работ, большая часть которых настолько значительна, что трудно представить себе последующие работы других авторов в этих областях, которые не опирались бы на работы А. Гершуна.  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Андрей Александрович в течение всей своей жизни много внимания уделял подготовке молодых специалистов.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2000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58204" cy="80012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i="1" smtClean="0"/>
              <a:t>Андрей Александрович Гершун</a:t>
            </a:r>
            <a:endParaRPr lang="ru-RU"/>
          </a:p>
        </p:txBody>
      </p:sp>
      <p:pic>
        <p:nvPicPr>
          <p:cNvPr id="4" name="Рисунок 3" descr="GershunA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285860"/>
            <a:ext cx="2102937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upolewskaya_sharaga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85918" y="500042"/>
            <a:ext cx="5072098" cy="5129302"/>
          </a:xfrm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714612" y="5786454"/>
            <a:ext cx="233628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Маскировка зданий.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714356"/>
            <a:ext cx="3960750" cy="2428892"/>
          </a:xfrm>
          <a:effectLst>
            <a:softEdge rad="112500"/>
          </a:effectLst>
        </p:spPr>
      </p:pic>
      <p:pic>
        <p:nvPicPr>
          <p:cNvPr id="5" name="Рисунок 4" descr="imagesCASNL8O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2000240"/>
            <a:ext cx="3714776" cy="2485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643438" y="4643446"/>
            <a:ext cx="358822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Реактивный миномет «Катюша»</a:t>
            </a:r>
            <a:endParaRPr lang="ru-RU" dirty="0"/>
          </a:p>
        </p:txBody>
      </p:sp>
      <p:pic>
        <p:nvPicPr>
          <p:cNvPr id="1027" name="Picture 3" descr="F:\Оружие\imagesCAYUUS7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357562"/>
            <a:ext cx="3727148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angemak_georg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928670"/>
            <a:ext cx="2143140" cy="3068976"/>
          </a:xfrm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86766" cy="72868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Георгий Эрихович Лангемак</a:t>
            </a: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71736" y="1000108"/>
            <a:ext cx="6357982" cy="563231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Советский ученый, один из пионеров ракетной техники и один из основных создателей реактивного миномета «Катюша».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В Газодинамической лаборатории Георгий Лангемак занимался разработкой реактивных снарядов РС-82 мм и РС-132 мм.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/>
              <a:t>За время работы в институте Георгий Лангемак практически завершил доводку реактивных снарядов РС-82 мм и РС-132 мм, впоследствии ставших основой реактивного миномета «Катюша». В 1933 г. в Газодинамической лаборатории были проведены официальные полигонные испытания с земли, морских судов и самолётов 9 видов ракетных снарядов различных калибров на бездымном порохе конструкции Б. С. Петропавловского, Г. Э. </a:t>
            </a:r>
            <a:r>
              <a:rPr lang="ru-RU" b="1" i="1" dirty="0" err="1"/>
              <a:t>Лангемака</a:t>
            </a:r>
            <a:r>
              <a:rPr lang="ru-RU" b="1" i="1" dirty="0"/>
              <a:t> и В. А. Артемьева. 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Оружие\katush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8351226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Оружие\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857232"/>
            <a:ext cx="5787120" cy="4341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000108"/>
            <a:ext cx="6643734" cy="5286412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smtClean="0"/>
              <a:t>Основатель школы химиков-органиков в Азербайджане, один из первых академиков Азербайджана, с 1974г. - президент АН АзССР, член-корреспондент АН СССР (с 1958г.).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smtClean="0"/>
              <a:t>Работы его были посвящены актуальным в то время научным проблемам нефтехимии и органического катализа и теснейшим образом связаны с развитием отечественной нефтеперерабатывающей и нефтехимической промышленности. Некоторые разработки были положены в основу создания новых промышленных процессов.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err="1" smtClean="0"/>
              <a:t>Ю.Г.Мамедалиев</a:t>
            </a:r>
            <a:r>
              <a:rPr lang="ru-RU" sz="1800" dirty="0" smtClean="0"/>
              <a:t> был организатором науки в республике. По его инициативе создан Институт нефтехимических процессов в г.Баку. С полным правом можно сказать, что им создана школа азербайджанских химиков.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42852"/>
            <a:ext cx="8472518" cy="128586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err="1" smtClean="0"/>
              <a:t>Юсиф</a:t>
            </a:r>
            <a:r>
              <a:rPr lang="ru-RU" b="1" smtClean="0"/>
              <a:t> Гейдар </a:t>
            </a:r>
            <a:r>
              <a:rPr lang="ru-RU" b="1" err="1" smtClean="0"/>
              <a:t>Мамедалиев</a:t>
            </a:r>
            <a:r>
              <a:rPr lang="ru-RU" b="1" smtClean="0"/>
              <a:t> </a:t>
            </a:r>
            <a:br>
              <a:rPr lang="ru-RU" b="1" smtClean="0"/>
            </a:br>
            <a:endParaRPr lang="ru-RU"/>
          </a:p>
        </p:txBody>
      </p:sp>
      <p:pic>
        <p:nvPicPr>
          <p:cNvPr id="4" name="Рисунок 3" descr="mamedalie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0892" y="357166"/>
            <a:ext cx="1785950" cy="2553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Оружие\9178305dfcf33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7744341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Оружие\snaiper_ksv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285859"/>
            <a:ext cx="7143800" cy="4445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357290" y="4857760"/>
            <a:ext cx="2857520" cy="6429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Противотанковое ружье Симонова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2643182"/>
            <a:ext cx="8186766" cy="1500198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/>
              <a:t>Свыше 2 тыс. работников Академии наук влились в ряды Советской Армии и народного ополчения и с оружием в руках боролись с фашистскими захватчиками.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24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86766" cy="72868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Введение</a:t>
            </a:r>
            <a:endParaRPr lang="ru-RU"/>
          </a:p>
        </p:txBody>
      </p:sp>
      <p:sp>
        <p:nvSpPr>
          <p:cNvPr id="19461" name="TextBox 3"/>
          <p:cNvSpPr txBox="1">
            <a:spLocks noChangeArrowheads="1"/>
          </p:cNvSpPr>
          <p:nvPr/>
        </p:nvSpPr>
        <p:spPr bwMode="auto">
          <a:xfrm>
            <a:off x="928688" y="121443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5" name="Содержимое 1"/>
          <p:cNvSpPr txBox="1">
            <a:spLocks/>
          </p:cNvSpPr>
          <p:nvPr/>
        </p:nvSpPr>
        <p:spPr>
          <a:xfrm>
            <a:off x="571472" y="1071546"/>
            <a:ext cx="8143932" cy="135732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defRPr/>
            </a:pPr>
            <a:r>
              <a:rPr lang="ru-RU" sz="2400" dirty="0"/>
              <a:t>Значительный вклад в победу внесли ученые крупнейшего научного центра страны - Академии наук СССР. </a:t>
            </a: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571472" y="4357694"/>
            <a:ext cx="8229600" cy="1952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defRPr/>
            </a:pPr>
            <a:r>
              <a:rPr lang="ru-RU" sz="2400" dirty="0"/>
              <a:t>Были предприняты решительные попытки объединить все умы для работы на военный лад и скорейшее завершение научных работ направленных на оборону. Однако массовая эвакуация институтов страны не дала им сделать это сразу.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Содержимое 1"/>
          <p:cNvSpPr>
            <a:spLocks noGrp="1"/>
          </p:cNvSpPr>
          <p:nvPr>
            <p:ph idx="1"/>
          </p:nvPr>
        </p:nvSpPr>
        <p:spPr>
          <a:xfrm>
            <a:off x="285750" y="1071563"/>
            <a:ext cx="6215063" cy="5429250"/>
          </a:xfrm>
        </p:spPr>
        <p:txBody>
          <a:bodyPr/>
          <a:lstStyle/>
          <a:p>
            <a:r>
              <a:rPr lang="ru-RU" sz="1800" smtClean="0"/>
              <a:t>Изобретательская деятельность Симонова началась под руководством Федорова и Дегтярева в 1922-1923 гг. с проектирования ручного пулемета и автоматической винтовки. В 1936 г. автоматическая винтовка Симонова была принята на вооружение. Это первая автоматическая винтовка, поступившая после автомата Федорова на вооружение Советской Армии. </a:t>
            </a:r>
          </a:p>
          <a:p>
            <a:r>
              <a:rPr lang="ru-RU" sz="1800" smtClean="0"/>
              <a:t>В 1941 г. Симонов разработал 14,5-мм противотанковое самозарядное ружье (ПТРС), нашедшее широкое применение на фронтах Великой Отечественной войны. В 1949 г. на вооружение Советской Армии был принят его самозарядный карабин под патрон обр. 1943 г. (СКС). </a:t>
            </a:r>
          </a:p>
          <a:p>
            <a:r>
              <a:rPr lang="ru-RU" sz="1800" smtClean="0"/>
              <a:t>Герой Социалистического Труда.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86766" cy="80012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Симонов Сергей Гаврилович</a:t>
            </a:r>
            <a:endParaRPr lang="ru-RU"/>
          </a:p>
        </p:txBody>
      </p:sp>
      <p:pic>
        <p:nvPicPr>
          <p:cNvPr id="4" name="Рисунок 3" descr="simon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1071546"/>
            <a:ext cx="253365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4"/>
          <p:cNvSpPr txBox="1">
            <a:spLocks noChangeArrowheads="1"/>
          </p:cNvSpPr>
          <p:nvPr/>
        </p:nvSpPr>
        <p:spPr bwMode="auto">
          <a:xfrm>
            <a:off x="714375" y="4286250"/>
            <a:ext cx="2373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onstantia" pitchFamily="18" charset="0"/>
              </a:rPr>
              <a:t>Академия наук СССР</a:t>
            </a:r>
          </a:p>
        </p:txBody>
      </p:sp>
      <p:pic>
        <p:nvPicPr>
          <p:cNvPr id="6" name="Рисунок 5" descr="0898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14290"/>
            <a:ext cx="4714908" cy="3103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0_9d6_7a8d2ce1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3429000"/>
            <a:ext cx="4780338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4071942"/>
            <a:ext cx="8258204" cy="2309810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/>
              <a:t>Военно-географические и военно-климатические описания территорий фронтов.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/>
              <a:t>Маскировка военных и гражданских объектов.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/>
              <a:t>Строительство нового крупного учреждения Академии наук СССР, которое под руководством талантливого ученого И. В. Курчатова занялось изучением строения атомного ядра.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1219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/>
              <a:t>Введение</a:t>
            </a:r>
            <a:endParaRPr lang="ru-RU"/>
          </a:p>
        </p:txBody>
      </p:sp>
      <p:sp>
        <p:nvSpPr>
          <p:cNvPr id="4" name="Содержимое 1"/>
          <p:cNvSpPr txBox="1">
            <a:spLocks/>
          </p:cNvSpPr>
          <p:nvPr/>
        </p:nvSpPr>
        <p:spPr>
          <a:xfrm>
            <a:off x="428596" y="1071546"/>
            <a:ext cx="8301038" cy="27146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defRPr/>
            </a:pPr>
            <a:r>
              <a:rPr lang="ru-RU" sz="2800" dirty="0"/>
              <a:t>Образование научных центров в университете в Казани(физико-математические, технические и химические), на Урале (Геологические), во Фрунзе (Биологические), в Ташкент и Алма-Ату (Гуманитарные).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defRPr/>
            </a:pPr>
            <a:r>
              <a:rPr lang="ru-RU" sz="2800" dirty="0"/>
              <a:t>Была проделана огромная работа. Разработана техника консервации крови для переливания, лекарство от распространенного в то время лошадиного столбняка.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defRPr/>
            </a:pP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ine_korea_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714356"/>
            <a:ext cx="6453312" cy="521497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071802" y="1142984"/>
            <a:ext cx="5715040" cy="5500726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Еще до войны в Ленинградском физико-техническом институте под руководством профессора А.П. Александрова группой ученых были начаты работы по уменьшению возможности поражения кораблей магнитный минами.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 начале войны к ученым обратились представители инженерных войск с просьбой выяснить, нельзя ли разработать подобную мину не для кораблей, а для танков.  После удачного исследования было найдено достаточно значительно магнитное поле танков и разработаны мины с низким содержанием металла  для сокрытия от миноискателей(Около 2-3 грамм на одну мину).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Противоминным оборудованием было оснащено множество кораблей в короткие сроки в самом начале войны.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sz="20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58204" cy="72868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smtClean="0"/>
              <a:t>Александров Анатолий Петрович</a:t>
            </a:r>
            <a:endParaRPr lang="ru-RU"/>
          </a:p>
        </p:txBody>
      </p:sp>
      <p:pic>
        <p:nvPicPr>
          <p:cNvPr id="1027" name="Picture 3" descr="31-aleksandro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4"/>
            <a:ext cx="2357454" cy="3560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10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357166"/>
            <a:ext cx="8523852" cy="3000396"/>
          </a:xfrm>
          <a:effectLst>
            <a:softEdge rad="112500"/>
          </a:effectLst>
        </p:spPr>
      </p:pic>
      <p:pic>
        <p:nvPicPr>
          <p:cNvPr id="5" name="Рисунок 4" descr="rmh-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571876"/>
            <a:ext cx="2733675" cy="2619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tm15_03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3500438"/>
            <a:ext cx="4071966" cy="3006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5143536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Его беспокоила незащищенность подводных лодок и началась разработка методов защиты для них.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Изобретенный метод был временным, однако защита была обеспечена.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Даже при усовершенствовании Германских мин и увеличении их чувствительности в десять раз . . 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Ни один корабль и подводная лодка, оснащенные противоминной защитой не были подорваны. Множество кораблей удалось сохранить и считавшийся «Уничтоженным» флот СССР оказал сопротивление Германскому флоту. 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А. П. Александров участвовал в создании Атомного оружия. Был заместителем Курчатова. Один из основателей ядерной энергетики.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58204" cy="72868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smtClean="0"/>
              <a:t>Александров Анатолий Петрович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0810160736010_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85728"/>
            <a:ext cx="7500990" cy="5625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428860" y="6000768"/>
            <a:ext cx="1957652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Магнитная мина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961</TotalTime>
  <Words>510</Words>
  <Application>Microsoft Office PowerPoint</Application>
  <PresentationFormat>Экран (4:3)</PresentationFormat>
  <Paragraphs>32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Constantia</vt:lpstr>
      <vt:lpstr>Arial</vt:lpstr>
      <vt:lpstr>Wingdings 2</vt:lpstr>
      <vt:lpstr>Calibri</vt:lpstr>
      <vt:lpstr>Бумажная</vt:lpstr>
      <vt:lpstr>Бумажная</vt:lpstr>
      <vt:lpstr>Бумажная</vt:lpstr>
      <vt:lpstr>Бумажная</vt:lpstr>
      <vt:lpstr>Бумажная</vt:lpstr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</dc:creator>
  <cp:lastModifiedBy>Людмила</cp:lastModifiedBy>
  <cp:revision>95</cp:revision>
  <dcterms:created xsi:type="dcterms:W3CDTF">2010-03-11T14:23:34Z</dcterms:created>
  <dcterms:modified xsi:type="dcterms:W3CDTF">2014-11-05T08:59:43Z</dcterms:modified>
</cp:coreProperties>
</file>